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8512175" cy="4637088"/>
  <p:notesSz cx="6858000" cy="9144000"/>
  <p:defaultTextStyle>
    <a:defPPr>
      <a:defRPr lang="es-MX"/>
    </a:defPPr>
    <a:lvl1pPr marL="0" algn="l" defTabSz="75136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75681" algn="l" defTabSz="75136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51362" algn="l" defTabSz="75136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27044" algn="l" defTabSz="75136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02725" algn="l" defTabSz="75136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878406" algn="l" defTabSz="75136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254087" algn="l" defTabSz="75136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29769" algn="l" defTabSz="75136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05450" algn="l" defTabSz="75136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61">
          <p15:clr>
            <a:srgbClr val="A4A3A4"/>
          </p15:clr>
        </p15:guide>
        <p15:guide id="2" pos="2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06BA"/>
    <a:srgbClr val="8E3432"/>
    <a:srgbClr val="FF0066"/>
    <a:srgbClr val="00FF00"/>
    <a:srgbClr val="E1F715"/>
    <a:srgbClr val="004821"/>
    <a:srgbClr val="DE5010"/>
    <a:srgbClr val="756D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11" autoAdjust="0"/>
  </p:normalViewPr>
  <p:slideViewPr>
    <p:cSldViewPr>
      <p:cViewPr varScale="1">
        <p:scale>
          <a:sx n="103" d="100"/>
          <a:sy n="103" d="100"/>
        </p:scale>
        <p:origin x="138" y="90"/>
      </p:cViewPr>
      <p:guideLst>
        <p:guide orient="horz" pos="1461"/>
        <p:guide pos="2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B12A0-57AC-4334-BBB6-5DF233A27051}" type="datetimeFigureOut">
              <a:rPr lang="es-MX" smtClean="0"/>
              <a:t>04/04/2024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2575" y="685800"/>
            <a:ext cx="62928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FE0519-4D70-4822-9686-9F2E5E569C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3568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FE0519-4D70-4822-9686-9F2E5E569CDF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0808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8413" y="1440503"/>
            <a:ext cx="7235349" cy="9939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6826" y="2627683"/>
            <a:ext cx="5958523" cy="11850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75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1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27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02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7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540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29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05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04/04/2024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846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04/04/2024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582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45718" y="125588"/>
            <a:ext cx="1782237" cy="2674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053" y="125588"/>
            <a:ext cx="5207796" cy="2674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04/04/2024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4115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04/04/2024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78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403" y="2979759"/>
            <a:ext cx="7235349" cy="920977"/>
          </a:xfrm>
        </p:spPr>
        <p:txBody>
          <a:bodyPr anchor="t"/>
          <a:lstStyle>
            <a:lvl1pPr algn="l">
              <a:defRPr sz="3300" b="1" cap="all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403" y="1965396"/>
            <a:ext cx="7235349" cy="1014363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756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5136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2704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0272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87840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25408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62976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0054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04/04/2024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7633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052" y="732059"/>
            <a:ext cx="3495017" cy="2068442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939" y="732059"/>
            <a:ext cx="3495016" cy="2068442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04/04/2024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853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609" y="185699"/>
            <a:ext cx="7660958" cy="77284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609" y="1037978"/>
            <a:ext cx="3761022" cy="43258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5681" indent="0">
              <a:buNone/>
              <a:defRPr sz="1600" b="1"/>
            </a:lvl2pPr>
            <a:lvl3pPr marL="751362" indent="0">
              <a:buNone/>
              <a:defRPr sz="1500" b="1"/>
            </a:lvl3pPr>
            <a:lvl4pPr marL="1127044" indent="0">
              <a:buNone/>
              <a:defRPr sz="1300" b="1"/>
            </a:lvl4pPr>
            <a:lvl5pPr marL="1502725" indent="0">
              <a:buNone/>
              <a:defRPr sz="1300" b="1"/>
            </a:lvl5pPr>
            <a:lvl6pPr marL="1878406" indent="0">
              <a:buNone/>
              <a:defRPr sz="1300" b="1"/>
            </a:lvl6pPr>
            <a:lvl7pPr marL="2254087" indent="0">
              <a:buNone/>
              <a:defRPr sz="1300" b="1"/>
            </a:lvl7pPr>
            <a:lvl8pPr marL="2629769" indent="0">
              <a:buNone/>
              <a:defRPr sz="1300" b="1"/>
            </a:lvl8pPr>
            <a:lvl9pPr marL="3005450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5609" y="1470558"/>
            <a:ext cx="3761022" cy="2671693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24067" y="1037978"/>
            <a:ext cx="3762500" cy="43258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5681" indent="0">
              <a:buNone/>
              <a:defRPr sz="1600" b="1"/>
            </a:lvl2pPr>
            <a:lvl3pPr marL="751362" indent="0">
              <a:buNone/>
              <a:defRPr sz="1500" b="1"/>
            </a:lvl3pPr>
            <a:lvl4pPr marL="1127044" indent="0">
              <a:buNone/>
              <a:defRPr sz="1300" b="1"/>
            </a:lvl4pPr>
            <a:lvl5pPr marL="1502725" indent="0">
              <a:buNone/>
              <a:defRPr sz="1300" b="1"/>
            </a:lvl5pPr>
            <a:lvl6pPr marL="1878406" indent="0">
              <a:buNone/>
              <a:defRPr sz="1300" b="1"/>
            </a:lvl6pPr>
            <a:lvl7pPr marL="2254087" indent="0">
              <a:buNone/>
              <a:defRPr sz="1300" b="1"/>
            </a:lvl7pPr>
            <a:lvl8pPr marL="2629769" indent="0">
              <a:buNone/>
              <a:defRPr sz="1300" b="1"/>
            </a:lvl8pPr>
            <a:lvl9pPr marL="3005450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24067" y="1470558"/>
            <a:ext cx="3762500" cy="2671693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04/04/2024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96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04/04/2024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4674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04/04/2024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967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609" y="184625"/>
            <a:ext cx="2800447" cy="785729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8024" y="184625"/>
            <a:ext cx="4758542" cy="3957626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5609" y="970354"/>
            <a:ext cx="2800447" cy="3171897"/>
          </a:xfrm>
        </p:spPr>
        <p:txBody>
          <a:bodyPr/>
          <a:lstStyle>
            <a:lvl1pPr marL="0" indent="0">
              <a:buNone/>
              <a:defRPr sz="1200"/>
            </a:lvl1pPr>
            <a:lvl2pPr marL="375681" indent="0">
              <a:buNone/>
              <a:defRPr sz="1000"/>
            </a:lvl2pPr>
            <a:lvl3pPr marL="751362" indent="0">
              <a:buNone/>
              <a:defRPr sz="800"/>
            </a:lvl3pPr>
            <a:lvl4pPr marL="1127044" indent="0">
              <a:buNone/>
              <a:defRPr sz="700"/>
            </a:lvl4pPr>
            <a:lvl5pPr marL="1502725" indent="0">
              <a:buNone/>
              <a:defRPr sz="700"/>
            </a:lvl5pPr>
            <a:lvl6pPr marL="1878406" indent="0">
              <a:buNone/>
              <a:defRPr sz="700"/>
            </a:lvl6pPr>
            <a:lvl7pPr marL="2254087" indent="0">
              <a:buNone/>
              <a:defRPr sz="700"/>
            </a:lvl7pPr>
            <a:lvl8pPr marL="2629769" indent="0">
              <a:buNone/>
              <a:defRPr sz="700"/>
            </a:lvl8pPr>
            <a:lvl9pPr marL="3005450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04/04/2024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2806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8446" y="3245962"/>
            <a:ext cx="5107305" cy="383204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68446" y="414332"/>
            <a:ext cx="5107305" cy="2782253"/>
          </a:xfrm>
        </p:spPr>
        <p:txBody>
          <a:bodyPr/>
          <a:lstStyle>
            <a:lvl1pPr marL="0" indent="0">
              <a:buNone/>
              <a:defRPr sz="2600"/>
            </a:lvl1pPr>
            <a:lvl2pPr marL="375681" indent="0">
              <a:buNone/>
              <a:defRPr sz="2300"/>
            </a:lvl2pPr>
            <a:lvl3pPr marL="751362" indent="0">
              <a:buNone/>
              <a:defRPr sz="2000"/>
            </a:lvl3pPr>
            <a:lvl4pPr marL="1127044" indent="0">
              <a:buNone/>
              <a:defRPr sz="1600"/>
            </a:lvl4pPr>
            <a:lvl5pPr marL="1502725" indent="0">
              <a:buNone/>
              <a:defRPr sz="1600"/>
            </a:lvl5pPr>
            <a:lvl6pPr marL="1878406" indent="0">
              <a:buNone/>
              <a:defRPr sz="1600"/>
            </a:lvl6pPr>
            <a:lvl7pPr marL="2254087" indent="0">
              <a:buNone/>
              <a:defRPr sz="1600"/>
            </a:lvl7pPr>
            <a:lvl8pPr marL="2629769" indent="0">
              <a:buNone/>
              <a:defRPr sz="1600"/>
            </a:lvl8pPr>
            <a:lvl9pPr marL="3005450" indent="0">
              <a:buNone/>
              <a:defRPr sz="16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8446" y="3629166"/>
            <a:ext cx="5107305" cy="544213"/>
          </a:xfrm>
        </p:spPr>
        <p:txBody>
          <a:bodyPr/>
          <a:lstStyle>
            <a:lvl1pPr marL="0" indent="0">
              <a:buNone/>
              <a:defRPr sz="1200"/>
            </a:lvl1pPr>
            <a:lvl2pPr marL="375681" indent="0">
              <a:buNone/>
              <a:defRPr sz="1000"/>
            </a:lvl2pPr>
            <a:lvl3pPr marL="751362" indent="0">
              <a:buNone/>
              <a:defRPr sz="800"/>
            </a:lvl3pPr>
            <a:lvl4pPr marL="1127044" indent="0">
              <a:buNone/>
              <a:defRPr sz="700"/>
            </a:lvl4pPr>
            <a:lvl5pPr marL="1502725" indent="0">
              <a:buNone/>
              <a:defRPr sz="700"/>
            </a:lvl5pPr>
            <a:lvl6pPr marL="1878406" indent="0">
              <a:buNone/>
              <a:defRPr sz="700"/>
            </a:lvl6pPr>
            <a:lvl7pPr marL="2254087" indent="0">
              <a:buNone/>
              <a:defRPr sz="700"/>
            </a:lvl7pPr>
            <a:lvl8pPr marL="2629769" indent="0">
              <a:buNone/>
              <a:defRPr sz="700"/>
            </a:lvl8pPr>
            <a:lvl9pPr marL="3005450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725B-87BC-4D67-B380-2C68613DC1AC}" type="datetimeFigureOut">
              <a:rPr lang="es-MX" smtClean="0"/>
              <a:t>04/04/2024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3569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609" y="185699"/>
            <a:ext cx="7660958" cy="772848"/>
          </a:xfrm>
          <a:prstGeom prst="rect">
            <a:avLst/>
          </a:prstGeom>
        </p:spPr>
        <p:txBody>
          <a:bodyPr vert="horz" lIns="75136" tIns="37568" rIns="75136" bIns="3756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609" y="1081987"/>
            <a:ext cx="7660958" cy="3060264"/>
          </a:xfrm>
          <a:prstGeom prst="rect">
            <a:avLst/>
          </a:prstGeom>
        </p:spPr>
        <p:txBody>
          <a:bodyPr vert="horz" lIns="75136" tIns="37568" rIns="75136" bIns="3756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5609" y="4297894"/>
            <a:ext cx="1986174" cy="246882"/>
          </a:xfrm>
          <a:prstGeom prst="rect">
            <a:avLst/>
          </a:prstGeom>
        </p:spPr>
        <p:txBody>
          <a:bodyPr vert="horz" lIns="75136" tIns="37568" rIns="75136" bIns="37568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A725B-87BC-4D67-B380-2C68613DC1AC}" type="datetimeFigureOut">
              <a:rPr lang="es-MX" smtClean="0"/>
              <a:t>04/04/2024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8327" y="4297894"/>
            <a:ext cx="2695522" cy="246882"/>
          </a:xfrm>
          <a:prstGeom prst="rect">
            <a:avLst/>
          </a:prstGeom>
        </p:spPr>
        <p:txBody>
          <a:bodyPr vert="horz" lIns="75136" tIns="37568" rIns="75136" bIns="37568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0392" y="4297894"/>
            <a:ext cx="1986174" cy="246882"/>
          </a:xfrm>
          <a:prstGeom prst="rect">
            <a:avLst/>
          </a:prstGeom>
        </p:spPr>
        <p:txBody>
          <a:bodyPr vert="horz" lIns="75136" tIns="37568" rIns="75136" bIns="37568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1741D-421F-4A24-A122-585D84B04F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910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51362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1761" indent="-281761" algn="l" defTabSz="751362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10482" indent="-234801" algn="l" defTabSz="75136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39203" indent="-187841" algn="l" defTabSz="75136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14884" indent="-187841" algn="l" defTabSz="751362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90566" indent="-187841" algn="l" defTabSz="751362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6247" indent="-187841" algn="l" defTabSz="75136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928" indent="-187841" algn="l" defTabSz="75136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17609" indent="-187841" algn="l" defTabSz="75136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93291" indent="-187841" algn="l" defTabSz="75136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75136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5681" algn="l" defTabSz="75136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1362" algn="l" defTabSz="75136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27044" algn="l" defTabSz="75136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02725" algn="l" defTabSz="75136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78406" algn="l" defTabSz="75136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54087" algn="l" defTabSz="75136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29769" algn="l" defTabSz="75136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05450" algn="l" defTabSz="75136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8512175" cy="463708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5" r="17387"/>
          <a:stretch/>
        </p:blipFill>
        <p:spPr>
          <a:xfrm>
            <a:off x="79623" y="86296"/>
            <a:ext cx="8294359" cy="4464496"/>
          </a:xfrm>
          <a:prstGeom prst="rect">
            <a:avLst/>
          </a:prstGeom>
        </p:spPr>
      </p:pic>
      <p:pic>
        <p:nvPicPr>
          <p:cNvPr id="11" name="6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" t="7528" r="25876" b="72704"/>
          <a:stretch/>
        </p:blipFill>
        <p:spPr>
          <a:xfrm>
            <a:off x="223639" y="3470672"/>
            <a:ext cx="2448272" cy="1008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19050">
            <a:solidFill>
              <a:srgbClr val="FFFF00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151631" y="194886"/>
            <a:ext cx="424847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es-MX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Tamaulipas</a:t>
            </a:r>
            <a:r>
              <a:rPr lang="es-MX" sz="4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padres </a:t>
            </a:r>
            <a:r>
              <a:rPr lang="es-MX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tienen </a:t>
            </a:r>
            <a:r>
              <a:rPr lang="es-MX" sz="4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s-MX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última </a:t>
            </a:r>
            <a:r>
              <a:rPr lang="es-MX" sz="4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palabra</a:t>
            </a:r>
            <a:endParaRPr lang="es-MX" sz="4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433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4080</TotalTime>
  <Words>8</Words>
  <Application>Microsoft Office PowerPoint</Application>
  <PresentationFormat>Personalizado</PresentationFormat>
  <Paragraphs>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Juan Carlos</dc:creator>
  <cp:lastModifiedBy>Dell</cp:lastModifiedBy>
  <cp:revision>110</cp:revision>
  <dcterms:created xsi:type="dcterms:W3CDTF">2016-07-08T00:26:18Z</dcterms:created>
  <dcterms:modified xsi:type="dcterms:W3CDTF">2024-04-04T20:45:41Z</dcterms:modified>
</cp:coreProperties>
</file>